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8" r:id="rId4"/>
    <p:sldId id="259" r:id="rId5"/>
    <p:sldId id="267" r:id="rId6"/>
    <p:sldId id="260" r:id="rId7"/>
    <p:sldId id="265" r:id="rId8"/>
    <p:sldId id="261" r:id="rId9"/>
    <p:sldId id="266" r:id="rId10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vinklet trekant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17" name="Und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grpSp>
        <p:nvGrpSpPr>
          <p:cNvPr id="2" name="Grupp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Kombinationstegning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Kombinationstegning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Kombinationstegning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Lige forbindelse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Pladsholder til dato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9EB478C-2C93-4738-86CC-9C843F2BB020}" type="datetimeFigureOut">
              <a:rPr lang="da-DK" smtClean="0"/>
              <a:t>04-08-2020</a:t>
            </a:fld>
            <a:endParaRPr lang="da-DK"/>
          </a:p>
        </p:txBody>
      </p:sp>
      <p:sp>
        <p:nvSpPr>
          <p:cNvPr id="19" name="Pladsholder til sidefod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da-DK"/>
          </a:p>
        </p:txBody>
      </p:sp>
      <p:sp>
        <p:nvSpPr>
          <p:cNvPr id="27" name="Pladsholder til dias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D2FD577-2C5E-4CA0-9387-83C479AE4DA3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478C-2C93-4738-86CC-9C843F2BB020}" type="datetimeFigureOut">
              <a:rPr lang="da-DK" smtClean="0"/>
              <a:t>04-08-2020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D577-2C5E-4CA0-9387-83C479AE4DA3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478C-2C93-4738-86CC-9C843F2BB020}" type="datetimeFigureOut">
              <a:rPr lang="da-DK" smtClean="0"/>
              <a:t>04-08-2020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D577-2C5E-4CA0-9387-83C479AE4DA3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478C-2C93-4738-86CC-9C843F2BB020}" type="datetimeFigureOut">
              <a:rPr lang="da-DK" smtClean="0"/>
              <a:t>04-08-2020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D577-2C5E-4CA0-9387-83C479AE4DA3}" type="slidenum">
              <a:rPr lang="da-DK" smtClean="0"/>
              <a:t>‹nr.›</a:t>
            </a:fld>
            <a:endParaRPr lang="da-DK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478C-2C93-4738-86CC-9C843F2BB020}" type="datetimeFigureOut">
              <a:rPr lang="da-DK" smtClean="0"/>
              <a:t>04-08-2020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D577-2C5E-4CA0-9387-83C479AE4DA3}" type="slidenum">
              <a:rPr lang="da-DK" smtClean="0"/>
              <a:t>‹nr.›</a:t>
            </a:fld>
            <a:endParaRPr lang="da-DK"/>
          </a:p>
        </p:txBody>
      </p:sp>
      <p:sp>
        <p:nvSpPr>
          <p:cNvPr id="7" name="Vinkel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Vinkel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478C-2C93-4738-86CC-9C843F2BB020}" type="datetimeFigureOut">
              <a:rPr lang="da-DK" smtClean="0"/>
              <a:t>04-08-2020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D577-2C5E-4CA0-9387-83C479AE4DA3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ammenligning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a-DK" smtClean="0"/>
              <a:t>Klik for at redigere i master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a-DK" smtClean="0"/>
              <a:t>Klik for at redigere i master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478C-2C93-4738-86CC-9C843F2BB020}" type="datetimeFigureOut">
              <a:rPr lang="da-DK" smtClean="0"/>
              <a:t>04-08-2020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D577-2C5E-4CA0-9387-83C479AE4DA3}" type="slidenum">
              <a:rPr lang="da-DK" smtClean="0"/>
              <a:t>‹nr.›</a:t>
            </a:fld>
            <a:endParaRPr lang="da-D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478C-2C93-4738-86CC-9C843F2BB020}" type="datetimeFigureOut">
              <a:rPr lang="da-DK" smtClean="0"/>
              <a:t>04-08-2020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D577-2C5E-4CA0-9387-83C479AE4DA3}" type="slidenum">
              <a:rPr lang="da-DK" smtClean="0"/>
              <a:t>‹nr.›</a:t>
            </a:fld>
            <a:endParaRPr lang="da-DK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478C-2C93-4738-86CC-9C843F2BB020}" type="datetimeFigureOut">
              <a:rPr lang="da-DK" smtClean="0"/>
              <a:t>04-08-2020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D577-2C5E-4CA0-9387-83C479AE4DA3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9EB478C-2C93-4738-86CC-9C843F2BB020}" type="datetimeFigureOut">
              <a:rPr lang="da-DK" smtClean="0"/>
              <a:t>04-08-2020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D577-2C5E-4CA0-9387-83C479AE4DA3}" type="slidenum">
              <a:rPr lang="da-DK" smtClean="0"/>
              <a:t>‹nr.›</a:t>
            </a:fld>
            <a:endParaRPr lang="da-D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a-DK" smtClean="0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a-DK" smtClean="0"/>
              <a:t>Klik på ikonet for at tilføje et billede</a:t>
            </a:r>
            <a:endParaRPr kumimoji="0" lang="en-US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9EB478C-2C93-4738-86CC-9C843F2BB020}" type="datetimeFigureOut">
              <a:rPr lang="da-DK" smtClean="0"/>
              <a:t>04-08-2020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D2FD577-2C5E-4CA0-9387-83C479AE4DA3}" type="slidenum">
              <a:rPr lang="da-DK" smtClean="0"/>
              <a:t>‹nr.›</a:t>
            </a:fld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8" name="Kombinationstegning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Kombinationstegning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vinklet trekant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Lige forbindelse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Vinkel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Vinkel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ombinationstegning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Kombinationstegning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etvinklet trekant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Lige forbindelse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ladsholder til ti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0" name="Pladsholder til teks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a-DK" smtClean="0"/>
              <a:t>Klik for at redigere i master</a:t>
            </a:r>
          </a:p>
          <a:p>
            <a:pPr lvl="1" eaLnBrk="1" latinLnBrk="0" hangingPunct="1"/>
            <a:r>
              <a:rPr kumimoji="0" lang="da-DK" smtClean="0"/>
              <a:t>Andet niveau</a:t>
            </a:r>
          </a:p>
          <a:p>
            <a:pPr lvl="2" eaLnBrk="1" latinLnBrk="0" hangingPunct="1"/>
            <a:r>
              <a:rPr kumimoji="0" lang="da-DK" smtClean="0"/>
              <a:t>Tredje niveau</a:t>
            </a:r>
          </a:p>
          <a:p>
            <a:pPr lvl="3" eaLnBrk="1" latinLnBrk="0" hangingPunct="1"/>
            <a:r>
              <a:rPr kumimoji="0" lang="da-DK" smtClean="0"/>
              <a:t>Fjerde niveau</a:t>
            </a:r>
          </a:p>
          <a:p>
            <a:pPr lvl="4" eaLnBrk="1" latinLnBrk="0" hangingPunct="1"/>
            <a:r>
              <a:rPr kumimoji="0" lang="da-DK" smtClean="0"/>
              <a:t>Femte niveau</a:t>
            </a:r>
            <a:endParaRPr kumimoji="0" lang="en-US"/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9EB478C-2C93-4738-86CC-9C843F2BB020}" type="datetimeFigureOut">
              <a:rPr lang="da-DK" smtClean="0"/>
              <a:t>04-08-2020</a:t>
            </a:fld>
            <a:endParaRPr lang="da-DK"/>
          </a:p>
        </p:txBody>
      </p:sp>
      <p:sp>
        <p:nvSpPr>
          <p:cNvPr id="22" name="Pladsholder til sidefod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da-DK"/>
          </a:p>
        </p:txBody>
      </p:sp>
      <p:sp>
        <p:nvSpPr>
          <p:cNvPr id="18" name="Pladsholder til diasnumm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D2FD577-2C5E-4CA0-9387-83C479AE4DA3}" type="slidenum">
              <a:rPr lang="da-DK" smtClean="0"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hyperlink" Target="mailto:peped@mariagerfjord.d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da-DK" dirty="0" smtClean="0"/>
              <a:t>Tværfagligt Netværksforum 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- </a:t>
            </a:r>
            <a:r>
              <a:rPr lang="da-DK" dirty="0"/>
              <a:t>e</a:t>
            </a:r>
            <a:r>
              <a:rPr lang="da-DK" dirty="0" smtClean="0"/>
              <a:t>t sparringsforum omkring unge </a:t>
            </a:r>
            <a:endParaRPr lang="da-DK" dirty="0"/>
          </a:p>
        </p:txBody>
      </p:sp>
      <p:pic>
        <p:nvPicPr>
          <p:cNvPr id="5" name="Lyd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508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388"/>
    </mc:Choice>
    <mc:Fallback>
      <p:transition spd="slow" advTm="113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pPr marL="109728" indent="0">
              <a:buNone/>
            </a:pPr>
            <a:r>
              <a:rPr lang="da-DK" dirty="0" smtClean="0"/>
              <a:t>Det Tværfagligt </a:t>
            </a:r>
            <a:r>
              <a:rPr lang="da-DK" dirty="0"/>
              <a:t>Netværksforum udgøres af </a:t>
            </a:r>
            <a:r>
              <a:rPr lang="da-DK" dirty="0" smtClean="0"/>
              <a:t>lederrepræsentanter </a:t>
            </a:r>
            <a:r>
              <a:rPr lang="da-DK" dirty="0"/>
              <a:t>fra</a:t>
            </a:r>
            <a:r>
              <a:rPr lang="da-DK" dirty="0" smtClean="0"/>
              <a:t>:</a:t>
            </a:r>
          </a:p>
          <a:p>
            <a:endParaRPr lang="da-DK" dirty="0"/>
          </a:p>
          <a:p>
            <a:pPr lvl="0"/>
            <a:r>
              <a:rPr lang="da-DK" sz="2400" dirty="0" smtClean="0"/>
              <a:t>PPR </a:t>
            </a:r>
            <a:endParaRPr lang="da-DK" sz="2400" dirty="0"/>
          </a:p>
          <a:p>
            <a:pPr lvl="0"/>
            <a:r>
              <a:rPr lang="da-DK" sz="2400" dirty="0"/>
              <a:t>Specialrådgivning</a:t>
            </a:r>
          </a:p>
          <a:p>
            <a:pPr lvl="0"/>
            <a:r>
              <a:rPr lang="da-DK" sz="2400" dirty="0"/>
              <a:t>Familierådgivning</a:t>
            </a:r>
          </a:p>
          <a:p>
            <a:pPr lvl="0"/>
            <a:r>
              <a:rPr lang="da-DK" sz="2400" dirty="0"/>
              <a:t>Ungecenter </a:t>
            </a:r>
            <a:r>
              <a:rPr lang="da-DK" sz="2400" dirty="0" smtClean="0"/>
              <a:t>Mariagerfjord</a:t>
            </a:r>
            <a:endParaRPr lang="da-DK" sz="2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Hvem er det Tværfaglige </a:t>
            </a:r>
            <a:r>
              <a:rPr lang="da-DK" dirty="0"/>
              <a:t>N</a:t>
            </a:r>
            <a:r>
              <a:rPr lang="da-DK" dirty="0" smtClean="0"/>
              <a:t>etværksforum </a:t>
            </a:r>
            <a:endParaRPr lang="da-DK" dirty="0"/>
          </a:p>
        </p:txBody>
      </p:sp>
      <p:pic>
        <p:nvPicPr>
          <p:cNvPr id="4" name="Ly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007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319"/>
    </mc:Choice>
    <mc:Fallback>
      <p:transition spd="slow" advTm="283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400" dirty="0" smtClean="0"/>
              <a:t>Vi ser en stigning af unge med fravær og skolevægring og en stigning af unge med komplekse udfordringer.</a:t>
            </a:r>
          </a:p>
          <a:p>
            <a:endParaRPr lang="da-DK" sz="2400" dirty="0" smtClean="0"/>
          </a:p>
          <a:p>
            <a:r>
              <a:rPr lang="da-DK" sz="2400" dirty="0" smtClean="0"/>
              <a:t>Derfor ønsker vi med Tværfagligt Netværksforum at skabe et sparringsforum, der kvalificerer den forebyggende indsats for unge, der forlader grundskolen og som er i risiko for ikke at påbegynde eller gennemføre en ungdomsuddannelse.</a:t>
            </a:r>
            <a:endParaRPr lang="da-DK" sz="2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Baggrund for oprettelse af Tværfagligt Netværksforum </a:t>
            </a:r>
            <a:endParaRPr lang="da-DK" dirty="0"/>
          </a:p>
        </p:txBody>
      </p:sp>
      <p:pic>
        <p:nvPicPr>
          <p:cNvPr id="4" name="Ly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056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194"/>
    </mc:Choice>
    <mc:Fallback>
      <p:transition spd="slow" advTm="461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a-DK" dirty="0" smtClean="0"/>
              <a:t>Unge</a:t>
            </a:r>
          </a:p>
          <a:p>
            <a:pPr lvl="1"/>
            <a:r>
              <a:rPr lang="da-DK" dirty="0" smtClean="0"/>
              <a:t>Som er ikke-uddannelsesparate og hvor den almindelige indsats fra skole og uddannelsesvejledning ikke er tilstrækkelig </a:t>
            </a:r>
          </a:p>
          <a:p>
            <a:pPr marL="393192" lvl="1" indent="0">
              <a:buNone/>
            </a:pPr>
            <a:endParaRPr lang="da-DK" dirty="0" smtClean="0"/>
          </a:p>
          <a:p>
            <a:pPr lvl="1"/>
            <a:r>
              <a:rPr lang="da-DK" dirty="0"/>
              <a:t>Som ikke kan gennemføre et ordinært </a:t>
            </a:r>
            <a:r>
              <a:rPr lang="da-DK" dirty="0" smtClean="0"/>
              <a:t>uddannelsesforløb og hvor man er usikker på fremtidig plan </a:t>
            </a:r>
          </a:p>
          <a:p>
            <a:pPr lvl="1"/>
            <a:endParaRPr lang="da-DK" dirty="0" smtClean="0"/>
          </a:p>
          <a:p>
            <a:pPr lvl="1"/>
            <a:r>
              <a:rPr lang="da-DK" dirty="0" smtClean="0"/>
              <a:t>Som går i udskolingen, og hvor der er spirende bekymring omkring trivsel på trods af tiltag  </a:t>
            </a:r>
          </a:p>
          <a:p>
            <a:pPr lvl="1"/>
            <a:endParaRPr lang="da-DK" dirty="0" smtClean="0"/>
          </a:p>
          <a:p>
            <a:pPr lvl="1"/>
            <a:r>
              <a:rPr lang="da-DK" dirty="0" smtClean="0"/>
              <a:t>Som har forladt grundskolen og som ikke er i gang med eller på vej i uddannelse </a:t>
            </a:r>
          </a:p>
          <a:p>
            <a:pPr lvl="1"/>
            <a:endParaRPr lang="da-DK" dirty="0" smtClean="0"/>
          </a:p>
          <a:p>
            <a:pPr lvl="1"/>
            <a:r>
              <a:rPr lang="da-DK" dirty="0" smtClean="0"/>
              <a:t>For </a:t>
            </a:r>
            <a:r>
              <a:rPr lang="da-DK" dirty="0"/>
              <a:t>hvem, der er behov for </a:t>
            </a:r>
            <a:r>
              <a:rPr lang="da-DK" dirty="0" smtClean="0"/>
              <a:t>en koordineret, tværgående indsats.</a:t>
            </a:r>
          </a:p>
          <a:p>
            <a:pPr lvl="1"/>
            <a:endParaRPr lang="da-DK" dirty="0"/>
          </a:p>
          <a:p>
            <a:pPr lvl="1"/>
            <a:endParaRPr lang="da-DK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Hvilke unge taler vi om? </a:t>
            </a:r>
            <a:endParaRPr lang="da-DK" dirty="0"/>
          </a:p>
        </p:txBody>
      </p:sp>
      <p:pic>
        <p:nvPicPr>
          <p:cNvPr id="4" name="Ly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238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798"/>
    </mc:Choice>
    <mc:Fallback>
      <p:transition spd="slow" advTm="507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UTM: fagspecialister og familie undersøger den bekymring, der er omkring et barn, </a:t>
            </a:r>
            <a:r>
              <a:rPr lang="da-DK" b="1" dirty="0" smtClean="0"/>
              <a:t>mens</a:t>
            </a:r>
            <a:r>
              <a:rPr lang="da-DK" dirty="0" smtClean="0"/>
              <a:t> barnet er i grundskolen</a:t>
            </a:r>
          </a:p>
          <a:p>
            <a:r>
              <a:rPr lang="da-DK" dirty="0" smtClean="0"/>
              <a:t>Tværfagligt Netværksforum: ledelsesrepræsentanter fra fagenhederne: Børn og Familie, Specialrådgivningen, PPR og Arbejdsmarked drøfter bekymring for den unges fremtid og behov for indsatser i </a:t>
            </a:r>
            <a:r>
              <a:rPr lang="da-DK" b="1" dirty="0" smtClean="0"/>
              <a:t>overgangen</a:t>
            </a:r>
            <a:r>
              <a:rPr lang="da-DK" dirty="0" smtClean="0"/>
              <a:t> fra grundskole til uddannelse og job.</a:t>
            </a:r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UTM/Tværfagligt Netværksforum</a:t>
            </a:r>
            <a:endParaRPr lang="da-DK" dirty="0"/>
          </a:p>
        </p:txBody>
      </p:sp>
      <p:pic>
        <p:nvPicPr>
          <p:cNvPr id="4" name="Ly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806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070"/>
    </mc:Choice>
    <mc:Fallback>
      <p:transition spd="slow" advTm="420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400" dirty="0"/>
              <a:t>Alle </a:t>
            </a:r>
            <a:r>
              <a:rPr lang="da-DK" sz="2400" dirty="0" smtClean="0"/>
              <a:t>medarbejdere, der arbejder med unge, </a:t>
            </a:r>
            <a:r>
              <a:rPr lang="da-DK" sz="2400" dirty="0"/>
              <a:t>skal identificere unge, som mistrives og ikke følger skolegang/uddannelse planmæssigt. </a:t>
            </a:r>
            <a:endParaRPr lang="da-DK" sz="2400" dirty="0" smtClean="0"/>
          </a:p>
          <a:p>
            <a:pPr marL="109728" indent="0">
              <a:buNone/>
            </a:pPr>
            <a:endParaRPr lang="da-DK" sz="2400" dirty="0" smtClean="0"/>
          </a:p>
          <a:p>
            <a:r>
              <a:rPr lang="da-DK" sz="2400" dirty="0" smtClean="0"/>
              <a:t>Medarbejdere</a:t>
            </a:r>
            <a:r>
              <a:rPr lang="da-DK" sz="2400" dirty="0"/>
              <a:t>, som identificerer en </a:t>
            </a:r>
            <a:r>
              <a:rPr lang="da-DK" sz="2400" dirty="0" smtClean="0"/>
              <a:t>ung, </a:t>
            </a:r>
            <a:r>
              <a:rPr lang="da-DK" sz="2400" dirty="0"/>
              <a:t>har </a:t>
            </a:r>
            <a:r>
              <a:rPr lang="da-DK" sz="2400" dirty="0" smtClean="0"/>
              <a:t>sammen med samarbejdspartnere ansvaret </a:t>
            </a:r>
            <a:r>
              <a:rPr lang="da-DK" sz="2400" dirty="0"/>
              <a:t>for at bringe sagen til drøftelse på Tværfagligt Netværksforum. </a:t>
            </a:r>
          </a:p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Hvem bringer en sag på mødet? </a:t>
            </a:r>
            <a:endParaRPr lang="da-DK" dirty="0"/>
          </a:p>
        </p:txBody>
      </p:sp>
      <p:pic>
        <p:nvPicPr>
          <p:cNvPr id="4" name="Ly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72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470"/>
    </mc:Choice>
    <mc:Fallback>
      <p:transition spd="slow" advTm="384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400" dirty="0" smtClean="0"/>
              <a:t>Der er Tværfagligt Netværksforum en gang om måneden. Se datooversigt på Mariagerfjord Kommunes hjemmeside.</a:t>
            </a:r>
          </a:p>
          <a:p>
            <a:endParaRPr lang="da-DK" sz="2400" dirty="0" smtClean="0"/>
          </a:p>
          <a:p>
            <a:r>
              <a:rPr lang="da-DK" sz="2400" dirty="0" smtClean="0"/>
              <a:t>For at bringe en ung på mødet skal du udfylde en online blanket i </a:t>
            </a:r>
            <a:r>
              <a:rPr lang="da-DK" sz="2400" dirty="0" err="1" smtClean="0"/>
              <a:t>DitmerFlex</a:t>
            </a:r>
            <a:r>
              <a:rPr lang="da-DK" sz="2400" dirty="0" smtClean="0"/>
              <a:t>: ‘Indstilling til Tværfagligt Netværksforum’.</a:t>
            </a:r>
          </a:p>
          <a:p>
            <a:endParaRPr lang="da-DK" sz="2400" dirty="0" smtClean="0"/>
          </a:p>
          <a:p>
            <a:r>
              <a:rPr lang="da-DK" sz="2400" dirty="0" smtClean="0"/>
              <a:t>Link til arbejdsgang på Mariagerfjord Kommunes hjemmeside under Tværfagligt Netværksforum.</a:t>
            </a:r>
          </a:p>
          <a:p>
            <a:pPr marL="109728" indent="0">
              <a:buNone/>
            </a:pPr>
            <a:r>
              <a:rPr lang="da-DK" sz="2400" dirty="0" smtClean="0"/>
              <a:t> </a:t>
            </a:r>
            <a:endParaRPr lang="da-DK" sz="2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Hvordan får jeg en ung på mødet?</a:t>
            </a:r>
            <a:endParaRPr lang="da-DK" dirty="0"/>
          </a:p>
        </p:txBody>
      </p:sp>
      <p:pic>
        <p:nvPicPr>
          <p:cNvPr id="4" name="Ly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421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801"/>
    </mc:Choice>
    <mc:Fallback>
      <p:transition spd="slow" advTm="338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683976"/>
          </a:xfrm>
        </p:spPr>
        <p:txBody>
          <a:bodyPr>
            <a:noAutofit/>
          </a:bodyPr>
          <a:lstStyle/>
          <a:p>
            <a:endParaRPr lang="da-DK" sz="2400" dirty="0" smtClean="0"/>
          </a:p>
          <a:p>
            <a:r>
              <a:rPr lang="da-DK" sz="2400" dirty="0" smtClean="0"/>
              <a:t>Tværfagligt Netværksforum drøfter sagen og finder relevante tiltag på tværs og indgår forpligtende aftaler herom.</a:t>
            </a:r>
          </a:p>
          <a:p>
            <a:endParaRPr lang="da-DK" sz="2400" dirty="0"/>
          </a:p>
          <a:p>
            <a:r>
              <a:rPr lang="da-DK" sz="2400" dirty="0" smtClean="0"/>
              <a:t>Det indgås forpligtende aftaler om tiltag </a:t>
            </a:r>
            <a:r>
              <a:rPr lang="da-DK" sz="2400" dirty="0"/>
              <a:t>i forhold til den </a:t>
            </a:r>
            <a:r>
              <a:rPr lang="da-DK" sz="2400" dirty="0" smtClean="0"/>
              <a:t>unge. Tiltag kan være fra forskellige fagenheder i kommunen.</a:t>
            </a:r>
          </a:p>
          <a:p>
            <a:endParaRPr lang="da-DK" sz="2400" dirty="0" smtClean="0"/>
          </a:p>
          <a:p>
            <a:r>
              <a:rPr lang="da-DK" sz="2400" dirty="0" smtClean="0"/>
              <a:t>Der </a:t>
            </a:r>
            <a:r>
              <a:rPr lang="da-DK" sz="2400" dirty="0"/>
              <a:t>fastsættes altid en koordinerende medarbejder, som har ansvaret for at sikre </a:t>
            </a:r>
            <a:r>
              <a:rPr lang="da-DK" sz="2400" dirty="0" smtClean="0"/>
              <a:t>fremdrift i aftalerne.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Hvad er resultatet af mødet?  </a:t>
            </a:r>
            <a:endParaRPr lang="da-DK" dirty="0"/>
          </a:p>
        </p:txBody>
      </p:sp>
      <p:pic>
        <p:nvPicPr>
          <p:cNvPr id="4" name="Ly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528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069"/>
    </mc:Choice>
    <mc:Fallback>
      <p:transition spd="slow" advTm="340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Hvis du har behov for yderligere information om Tværfagligt Netværksforum er du velkommen til at kontakte Pernille Siem-Jørgensen, afdelingsleder i Ungecenteret, på mail: </a:t>
            </a:r>
            <a:r>
              <a:rPr lang="da-DK" dirty="0" smtClean="0">
                <a:hlinkClick r:id="rId4"/>
              </a:rPr>
              <a:t>peped@mariagerfjord.dk</a:t>
            </a:r>
            <a:endParaRPr lang="da-DK" dirty="0" smtClean="0"/>
          </a:p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Yderligere information	</a:t>
            </a:r>
            <a:endParaRPr lang="da-DK" dirty="0"/>
          </a:p>
        </p:txBody>
      </p:sp>
      <p:pic>
        <p:nvPicPr>
          <p:cNvPr id="4" name="Ly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663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121"/>
    </mc:Choice>
    <mc:Fallback>
      <p:transition spd="slow" advTm="411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mmenløb">
  <a:themeElements>
    <a:clrScheme name="Sammenløb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ammenløb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Sammenløb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556</TotalTime>
  <Words>423</Words>
  <Application>Microsoft Office PowerPoint</Application>
  <PresentationFormat>Skærmshow (4:3)</PresentationFormat>
  <Paragraphs>48</Paragraphs>
  <Slides>9</Slides>
  <Notes>0</Notes>
  <HiddenSlides>0</HiddenSlides>
  <MMClips>9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4" baseType="lpstr">
      <vt:lpstr>Lucida Sans Unicode</vt:lpstr>
      <vt:lpstr>Verdana</vt:lpstr>
      <vt:lpstr>Wingdings 2</vt:lpstr>
      <vt:lpstr>Wingdings 3</vt:lpstr>
      <vt:lpstr>Sammenløb</vt:lpstr>
      <vt:lpstr>Tværfagligt Netværksforum </vt:lpstr>
      <vt:lpstr>Hvem er det Tværfaglige Netværksforum </vt:lpstr>
      <vt:lpstr>Baggrund for oprettelse af Tværfagligt Netværksforum </vt:lpstr>
      <vt:lpstr>Hvilke unge taler vi om? </vt:lpstr>
      <vt:lpstr>UTM/Tværfagligt Netværksforum</vt:lpstr>
      <vt:lpstr>Hvem bringer en sag på mødet? </vt:lpstr>
      <vt:lpstr>Hvordan får jeg en ung på mødet?</vt:lpstr>
      <vt:lpstr>Hvad er resultatet af mødet?  </vt:lpstr>
      <vt:lpstr>Yderligere information </vt:lpstr>
    </vt:vector>
  </TitlesOfParts>
  <Company>Mariagerfjord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Tværfagligt Netværksforum</dc:title>
  <dc:creator>Pernille Dybdahl Siem-Jørgensen</dc:creator>
  <cp:lastModifiedBy>Pernille Dybdahl Siem-Jørgensen</cp:lastModifiedBy>
  <cp:revision>31</cp:revision>
  <dcterms:created xsi:type="dcterms:W3CDTF">2020-02-03T06:39:06Z</dcterms:created>
  <dcterms:modified xsi:type="dcterms:W3CDTF">2020-08-04T08:11:55Z</dcterms:modified>
</cp:coreProperties>
</file>